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  <p:clrMru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B5B0E-309B-49DB-8B92-28EF6EF85DD9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AE17F-A8D2-4855-B96B-D2C4C0DD3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E17F-A8D2-4855-B96B-D2C4C0DD39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D1A1-43FA-4056-8458-7E92CBF97C08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27EF-244E-400D-8AFD-255119FC3007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5B1F-3389-45D8-9669-A44E5C1AF18D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9E8D-1D00-4250-83DD-E68047DB4683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48C2-7905-426D-A8CE-9E45C4E6AE2C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9B93-E4CC-4EA6-A7FA-9C341CAF22BF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27E-D9F2-4F2B-A869-E58B241DEF99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C511-EBA7-4CF8-8D6C-CC75CE10BBC2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A511-B7C0-461F-8371-DDC704895DB8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CD7D-797B-4126-86AA-8C376337DD2C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AE9-4C62-4B72-A2DD-8A6E994149D6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2A588-C9C6-401E-8824-5C44856D48A9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A3E5-F875-462E-A72B-2AEF33397C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The Renaissance Movement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250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Historical Perspective</a:t>
            </a:r>
          </a:p>
          <a:p>
            <a:pPr algn="ctr">
              <a:buFont typeface="Wingdings" pitchFamily="2" charset="2"/>
              <a:buChar char="v"/>
            </a:pPr>
            <a:endParaRPr lang="en-US" sz="6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8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Renaissance</a:t>
            </a:r>
            <a:r>
              <a:rPr lang="en-US" sz="8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a French word- ‘rebirth’, ‘revival’, ‘reawakening’.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-rebirth of classical  learning.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-revival of ancient Greek &amp; Roman literature.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-reawakening of human mind , culture.</a:t>
            </a:r>
          </a:p>
          <a:p>
            <a:pPr>
              <a:buFont typeface="Wingdings" pitchFamily="2" charset="2"/>
              <a:buChar char="Ø"/>
            </a:pPr>
            <a:r>
              <a:rPr lang="en-US" sz="8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Origin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– in Italy, May 29,1453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-The Turkish Conquest of Constantinople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scholars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intellectuals,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artists in Italy.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                  -Italy centre of study of  Greek literature &amp; culture.</a:t>
            </a:r>
          </a:p>
          <a:p>
            <a:pPr>
              <a:buFont typeface="Wingdings" pitchFamily="2" charset="2"/>
              <a:buChar char="Ø"/>
            </a:pPr>
            <a:r>
              <a:rPr lang="en-US" sz="8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Impact on society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– medieval beliefs &amp; theories questioned.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             -Shift from theology-centered to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human-life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centered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-Infinite possibilities of human mind faculties explored.</a:t>
            </a: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-Zest for life &amp; limitless thirst for knowledge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increased.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-Individualism – medieval restrictions discarded. </a:t>
            </a: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570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smtClean="0">
                <a:solidFill>
                  <a:srgbClr val="002060"/>
                </a:solidFill>
              </a:rPr>
              <a:t>Characteristics of Renaissance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4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Love for classical literature: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Florence-- centre of Classical learning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Petrarch, Boccaccio, classical scholars studied Greek literature with great zest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Latin classics rigorously studied  &amp; translated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Patronage from the King &amp; the Pope</a:t>
            </a:r>
          </a:p>
          <a:p>
            <a:pPr>
              <a:buFont typeface="Wingdings" pitchFamily="2" charset="2"/>
              <a:buChar char="Ø"/>
            </a:pP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Intellectual curiosity: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Forgotten &amp; neglected classical manuscripts explored vigorously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Passionate thirst for knowledge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Art forms , literature, medicine, astronomy, geography etc. rigorously studied</a:t>
            </a:r>
          </a:p>
          <a:p>
            <a:pPr>
              <a:buNone/>
            </a:pP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Individualism :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Rational thinking promoted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Individual liberty &amp; freedom advocated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Medieval thinking &amp; lifestyle discarded</a:t>
            </a:r>
          </a:p>
          <a:p>
            <a:pPr>
              <a:buFont typeface="Wingdings" pitchFamily="2" charset="2"/>
              <a:buChar char="Ø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Emergence of  Renaissance Ideal Personality</a:t>
            </a:r>
          </a:p>
          <a:p>
            <a:pPr>
              <a:buFont typeface="Wingdings" pitchFamily="2" charset="2"/>
              <a:buChar char="v"/>
            </a:pPr>
            <a:endParaRPr lang="en-US" sz="4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Characteristics of Renaissance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Humanism: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Classical scholars- Humanists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approach to life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Dignity of human beings upheld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Exploration &amp; vigorous expression of faculties of human mind, body &amp; spirit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Rational, &amp; scientific outlook on life: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Characteristics of Renaissance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Medieval lifestyle discarded: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Scholars fascinated by ancient classical learning of Greece &amp; Rome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Breaking away from the intellectual, religious, geographical, physical , artistic restrictions of Middle Ages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 thinking was encouraged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Freedom of expression was enjoyed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Impact of the Renaissance on English Literature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Impact on English Drama: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Mystery, Morality, &amp; Miracle plays were replaced by ‘Interlude’ &amp; then regular drama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Human </a:t>
            </a:r>
            <a:r>
              <a:rPr lang="en-US" dirty="0" smtClean="0"/>
              <a:t>life, </a:t>
            </a:r>
            <a:r>
              <a:rPr lang="en-US" dirty="0" smtClean="0"/>
              <a:t>rather than religion became source of drama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Religious &amp; theological themes were replaced by themes concerning human life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study of Classical plays resulted in widening of the scope of English drama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Plautus, Terence &amp; Italian plays – major influence on English Comedy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Seneca-- major influence on English Tragedy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Impact of the Renaissance on English Literature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Important comedies– ‘Ralph Roister </a:t>
            </a:r>
            <a:r>
              <a:rPr lang="en-US" dirty="0" err="1" smtClean="0"/>
              <a:t>Doister</a:t>
            </a:r>
            <a:r>
              <a:rPr lang="en-US" dirty="0" smtClean="0"/>
              <a:t>’, &amp; ‘Grammar </a:t>
            </a:r>
            <a:r>
              <a:rPr lang="en-US" dirty="0" err="1" smtClean="0"/>
              <a:t>Gurton’s</a:t>
            </a:r>
            <a:r>
              <a:rPr lang="en-US" dirty="0" smtClean="0"/>
              <a:t> Needle’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Important tragedy– ‘</a:t>
            </a:r>
            <a:r>
              <a:rPr lang="en-US" dirty="0" err="1" smtClean="0"/>
              <a:t>Gorboduc</a:t>
            </a:r>
            <a:r>
              <a:rPr lang="en-US" dirty="0" smtClean="0"/>
              <a:t>’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University Wits – Marlowe, Lily, Greene, Peele, Nash, Lodge, Kyd were greatly influenced &amp; inspired by the Classical Drama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Marlowe – a true child of the Renaissance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Dramas are marked by spirit of Individualism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Impact of the Renaissance on English Literature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525963"/>
          </a:xfrm>
        </p:spPr>
        <p:txBody>
          <a:bodyPr>
            <a:normAutofit fontScale="250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12800" dirty="0" smtClean="0">
                <a:solidFill>
                  <a:srgbClr val="002060"/>
                </a:solidFill>
              </a:rPr>
              <a:t>Impact on English Poetry:</a:t>
            </a:r>
          </a:p>
          <a:p>
            <a:pPr algn="ctr">
              <a:buFont typeface="Wingdings" pitchFamily="2" charset="2"/>
              <a:buChar char="v"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1100" dirty="0" smtClean="0"/>
              <a:t>More humanistic in nature</a:t>
            </a:r>
          </a:p>
          <a:p>
            <a:pPr>
              <a:buFont typeface="Wingdings" pitchFamily="2" charset="2"/>
              <a:buChar char="Ø"/>
            </a:pPr>
            <a:r>
              <a:rPr lang="en-US" sz="11100" dirty="0" smtClean="0"/>
              <a:t>Inspired &amp; influenced by Italian Renaissance</a:t>
            </a:r>
          </a:p>
          <a:p>
            <a:pPr>
              <a:buFont typeface="Wingdings" pitchFamily="2" charset="2"/>
              <a:buChar char="Ø"/>
            </a:pPr>
            <a:r>
              <a:rPr lang="en-US" sz="11100" dirty="0" smtClean="0"/>
              <a:t>Sir Thomas Wyatt &amp; the Earl of Surrey:</a:t>
            </a:r>
          </a:p>
          <a:p>
            <a:pPr>
              <a:buNone/>
            </a:pPr>
            <a:r>
              <a:rPr lang="en-US" sz="11100" dirty="0" smtClean="0"/>
              <a:t>		 -abandoned convention of long poems &amp;    	        		   started writing short poems</a:t>
            </a:r>
          </a:p>
          <a:p>
            <a:pPr>
              <a:buNone/>
            </a:pPr>
            <a:r>
              <a:rPr lang="en-US" sz="11100" dirty="0" smtClean="0"/>
              <a:t>            -were influenced by Petrarch</a:t>
            </a:r>
          </a:p>
          <a:p>
            <a:pPr>
              <a:buNone/>
            </a:pPr>
            <a:r>
              <a:rPr lang="en-US" sz="11100" dirty="0" smtClean="0"/>
              <a:t>            -humanistic poets</a:t>
            </a:r>
          </a:p>
          <a:p>
            <a:pPr>
              <a:buNone/>
            </a:pPr>
            <a:r>
              <a:rPr lang="en-US" sz="11100" dirty="0" smtClean="0"/>
              <a:t>            - introduced Sonnet form &amp; Blank Verse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Impact of the Renaissance on English Literature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Sir Edmund Spencer:</a:t>
            </a:r>
          </a:p>
          <a:p>
            <a:pPr>
              <a:buNone/>
            </a:pPr>
            <a:r>
              <a:rPr lang="en-US" dirty="0" smtClean="0"/>
              <a:t>          - the child of Renaissance</a:t>
            </a:r>
          </a:p>
          <a:p>
            <a:pPr>
              <a:buNone/>
            </a:pPr>
            <a:r>
              <a:rPr lang="en-US" dirty="0" smtClean="0"/>
              <a:t>          - most influenced by Renaissance Humanism</a:t>
            </a:r>
          </a:p>
          <a:p>
            <a:pPr>
              <a:buNone/>
            </a:pPr>
            <a:r>
              <a:rPr lang="en-US" dirty="0" smtClean="0"/>
              <a:t>          - Renaissance ideal personality</a:t>
            </a:r>
          </a:p>
          <a:p>
            <a:pPr>
              <a:buNone/>
            </a:pPr>
            <a:r>
              <a:rPr lang="en-US" dirty="0" smtClean="0"/>
              <a:t>          -wrote vigorous poetry </a:t>
            </a:r>
          </a:p>
          <a:p>
            <a:pPr>
              <a:buNone/>
            </a:pPr>
            <a:r>
              <a:rPr lang="en-US" dirty="0" smtClean="0"/>
              <a:t>          - known as the poets’ Poet</a:t>
            </a:r>
          </a:p>
          <a:p>
            <a:pPr>
              <a:buNone/>
            </a:pPr>
            <a:r>
              <a:rPr lang="en-US" dirty="0" smtClean="0"/>
              <a:t>          -wrote ‘The Faerie </a:t>
            </a:r>
            <a:r>
              <a:rPr lang="en-US" dirty="0" err="1" smtClean="0"/>
              <a:t>Queene</a:t>
            </a:r>
            <a:r>
              <a:rPr lang="en-US" dirty="0" smtClean="0"/>
              <a:t>’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Renaissance influenced all forms of poetry:</a:t>
            </a:r>
          </a:p>
          <a:p>
            <a:pPr>
              <a:buNone/>
            </a:pPr>
            <a:r>
              <a:rPr lang="en-US" dirty="0" smtClean="0"/>
              <a:t>      -- lyric, sonnet, epic, long narrative poetry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Impact of the Renaissance on English Literature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Impact on Prose: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Thomas More, Francis Bacon &amp; Erasmus–    		influenced by the Renaissance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More’s</a:t>
            </a:r>
            <a:r>
              <a:rPr lang="en-US" dirty="0" smtClean="0"/>
              <a:t> ‘Utopia’ – a product of the Renaissance</a:t>
            </a:r>
          </a:p>
          <a:p>
            <a:pPr>
              <a:buNone/>
            </a:pPr>
            <a:r>
              <a:rPr lang="en-US" dirty="0" smtClean="0"/>
              <a:t>                                  - revolt against all ideals of                    			      the Middle Ages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Francis Bacon– influenced by the opportunistic &amp;    	                   utilitarian Machiavellian philosophy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A3E5-F875-462E-A72B-2AEF33397C9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Eng. SI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609</Words>
  <Application>Microsoft Office PowerPoint</Application>
  <PresentationFormat>On-screen Show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Renaissance Movement</vt:lpstr>
      <vt:lpstr>Characteristics of Renaissance </vt:lpstr>
      <vt:lpstr>Characteristics of Renaissance </vt:lpstr>
      <vt:lpstr>Characteristics of Renaissance </vt:lpstr>
      <vt:lpstr>Impact of the Renaissance on English Literature</vt:lpstr>
      <vt:lpstr>Impact of the Renaissance on English Literature</vt:lpstr>
      <vt:lpstr>Impact of the Renaissance on English Literature</vt:lpstr>
      <vt:lpstr>Impact of the Renaissance on English Literature</vt:lpstr>
      <vt:lpstr>Impact of the Renaissance on English Literature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Renaissance Movement</dc:title>
  <dc:creator>pravin</dc:creator>
  <cp:lastModifiedBy>Owner</cp:lastModifiedBy>
  <cp:revision>90</cp:revision>
  <dcterms:created xsi:type="dcterms:W3CDTF">2012-09-02T04:10:41Z</dcterms:created>
  <dcterms:modified xsi:type="dcterms:W3CDTF">2018-05-15T02:57:20Z</dcterms:modified>
</cp:coreProperties>
</file>